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40" autoAdjust="0"/>
  </p:normalViewPr>
  <p:slideViewPr>
    <p:cSldViewPr>
      <p:cViewPr varScale="1">
        <p:scale>
          <a:sx n="68" d="100"/>
          <a:sy n="68" d="100"/>
        </p:scale>
        <p:origin x="-57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455D4D-C371-466D-AABD-3E5B4F660F2B}" type="datetimeFigureOut">
              <a:rPr lang="en-NZ" smtClean="0"/>
              <a:t>4/06/2012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65357E-423D-4484-8B4D-76189D9B45F4}" type="slidenum">
              <a:rPr lang="en-NZ" smtClean="0"/>
              <a:t>‹#›</a:t>
            </a:fld>
            <a:endParaRPr lang="en-NZ"/>
          </a:p>
        </p:txBody>
      </p:sp>
    </p:spTree>
    <p:extLst>
      <p:ext uri="{BB962C8B-B14F-4D97-AF65-F5344CB8AC3E}">
        <p14:creationId xmlns:p14="http://schemas.microsoft.com/office/powerpoint/2010/main" val="2373882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2365357E-423D-4484-8B4D-76189D9B45F4}" type="slidenum">
              <a:rPr lang="en-NZ" smtClean="0"/>
              <a:t>1</a:t>
            </a:fld>
            <a:endParaRPr lang="en-NZ"/>
          </a:p>
        </p:txBody>
      </p:sp>
    </p:spTree>
    <p:extLst>
      <p:ext uri="{BB962C8B-B14F-4D97-AF65-F5344CB8AC3E}">
        <p14:creationId xmlns:p14="http://schemas.microsoft.com/office/powerpoint/2010/main" val="2551742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9856CBA-D5D2-4A35-A09E-1AEF652FC2CA}" type="datetimeFigureOut">
              <a:rPr lang="en-NZ" smtClean="0"/>
              <a:t>4/06/2012</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B7BC4D52-F667-4B4E-BB4B-131F51CD3071}"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856CBA-D5D2-4A35-A09E-1AEF652FC2CA}" type="datetimeFigureOut">
              <a:rPr lang="en-NZ" smtClean="0"/>
              <a:t>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7BC4D52-F667-4B4E-BB4B-131F51CD3071}"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856CBA-D5D2-4A35-A09E-1AEF652FC2CA}" type="datetimeFigureOut">
              <a:rPr lang="en-NZ" smtClean="0"/>
              <a:t>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7BC4D52-F667-4B4E-BB4B-131F51CD3071}"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856CBA-D5D2-4A35-A09E-1AEF652FC2CA}" type="datetimeFigureOut">
              <a:rPr lang="en-NZ" smtClean="0"/>
              <a:t>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7BC4D52-F667-4B4E-BB4B-131F51CD3071}"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9856CBA-D5D2-4A35-A09E-1AEF652FC2CA}" type="datetimeFigureOut">
              <a:rPr lang="en-NZ" smtClean="0"/>
              <a:t>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7BC4D52-F667-4B4E-BB4B-131F51CD3071}"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856CBA-D5D2-4A35-A09E-1AEF652FC2CA}" type="datetimeFigureOut">
              <a:rPr lang="en-NZ" smtClean="0"/>
              <a:t>4/06/2012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7BC4D52-F667-4B4E-BB4B-131F51CD3071}"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9856CBA-D5D2-4A35-A09E-1AEF652FC2CA}" type="datetimeFigureOut">
              <a:rPr lang="en-NZ" smtClean="0"/>
              <a:t>4/06/2012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7BC4D52-F667-4B4E-BB4B-131F51CD3071}"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9856CBA-D5D2-4A35-A09E-1AEF652FC2CA}" type="datetimeFigureOut">
              <a:rPr lang="en-NZ" smtClean="0"/>
              <a:t>4/06/2012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7BC4D52-F667-4B4E-BB4B-131F51CD3071}"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856CBA-D5D2-4A35-A09E-1AEF652FC2CA}" type="datetimeFigureOut">
              <a:rPr lang="en-NZ" smtClean="0"/>
              <a:t>4/06/2012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7BC4D52-F667-4B4E-BB4B-131F51CD3071}"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856CBA-D5D2-4A35-A09E-1AEF652FC2CA}" type="datetimeFigureOut">
              <a:rPr lang="en-NZ" smtClean="0"/>
              <a:t>4/06/2012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7BC4D52-F667-4B4E-BB4B-131F51CD3071}"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9856CBA-D5D2-4A35-A09E-1AEF652FC2CA}" type="datetimeFigureOut">
              <a:rPr lang="en-NZ" smtClean="0"/>
              <a:t>4/06/2012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B7BC4D52-F667-4B4E-BB4B-131F51CD3071}" type="slidenum">
              <a:rPr lang="en-NZ" smtClean="0"/>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9856CBA-D5D2-4A35-A09E-1AEF652FC2CA}" type="datetimeFigureOut">
              <a:rPr lang="en-NZ" smtClean="0"/>
              <a:t>4/06/2012</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7BC4D52-F667-4B4E-BB4B-131F51CD3071}" type="slidenum">
              <a:rPr lang="en-NZ" smtClean="0"/>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NZ" sz="8000" dirty="0" smtClean="0"/>
              <a:t>Humpback whale</a:t>
            </a:r>
            <a:endParaRPr lang="en-NZ" sz="8000" dirty="0"/>
          </a:p>
        </p:txBody>
      </p:sp>
      <p:sp>
        <p:nvSpPr>
          <p:cNvPr id="3" name="Subtitle 2"/>
          <p:cNvSpPr>
            <a:spLocks noGrp="1"/>
          </p:cNvSpPr>
          <p:nvPr>
            <p:ph type="subTitle" idx="1"/>
          </p:nvPr>
        </p:nvSpPr>
        <p:spPr/>
        <p:txBody>
          <a:bodyPr>
            <a:normAutofit/>
          </a:bodyPr>
          <a:lstStyle/>
          <a:p>
            <a:endParaRPr lang="en-NZ" sz="5400" dirty="0"/>
          </a:p>
        </p:txBody>
      </p:sp>
      <p:pic>
        <p:nvPicPr>
          <p:cNvPr id="1028" name="Picture 4" descr="C:\Users\oem\AppData\Local\Microsoft\Windows\Temporary Internet Files\Content.IE5\QZ7YDNJX\MP90042299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2146" y="0"/>
            <a:ext cx="6552728" cy="23488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9" name="Picture 5" descr="C:\Users\oem\AppData\Local\Microsoft\Windows\Temporary Internet Files\Content.IE5\2SUPVFP7\MC90002995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1720" y="3319866"/>
            <a:ext cx="4752528" cy="24482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C:\Users\oem\AppData\Local\Microsoft\Windows\Temporary Internet Files\Content.IE5\2SUPVFP7\MC90002995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11960" y="4544002"/>
            <a:ext cx="3184843" cy="151623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983603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a:xfrm>
            <a:off x="-108520" y="-963488"/>
            <a:ext cx="9252520" cy="8352928"/>
          </a:xfrm>
          <a:solidFill>
            <a:srgbClr val="0033CC"/>
          </a:solidFill>
        </p:spPr>
        <p:txBody>
          <a:bodyPr>
            <a:normAutofit/>
          </a:bodyPr>
          <a:lstStyle/>
          <a:p>
            <a:pPr marL="0" indent="0" algn="ctr">
              <a:buNone/>
            </a:pPr>
            <a:r>
              <a:rPr lang="en-NZ" sz="5400" u="sng" dirty="0" smtClean="0">
                <a:solidFill>
                  <a:schemeClr val="bg1"/>
                </a:solidFill>
              </a:rPr>
              <a:t>Diet</a:t>
            </a:r>
          </a:p>
          <a:p>
            <a:pPr marL="0" indent="0">
              <a:buNone/>
            </a:pPr>
            <a:endParaRPr lang="en-NZ" dirty="0">
              <a:solidFill>
                <a:schemeClr val="bg1"/>
              </a:solidFill>
            </a:endParaRPr>
          </a:p>
          <a:p>
            <a:pPr>
              <a:buFont typeface="Courier New" pitchFamily="49" charset="0"/>
              <a:buChar char="o"/>
            </a:pPr>
            <a:r>
              <a:rPr lang="en-NZ" dirty="0" smtClean="0">
                <a:solidFill>
                  <a:schemeClr val="bg1"/>
                </a:solidFill>
              </a:rPr>
              <a:t> krill</a:t>
            </a:r>
          </a:p>
          <a:p>
            <a:pPr>
              <a:buFont typeface="Courier New" pitchFamily="49" charset="0"/>
              <a:buChar char="o"/>
            </a:pPr>
            <a:r>
              <a:rPr lang="en-NZ" dirty="0">
                <a:solidFill>
                  <a:schemeClr val="bg1"/>
                </a:solidFill>
              </a:rPr>
              <a:t> </a:t>
            </a:r>
            <a:r>
              <a:rPr lang="en-NZ" dirty="0" smtClean="0">
                <a:solidFill>
                  <a:schemeClr val="bg1"/>
                </a:solidFill>
              </a:rPr>
              <a:t>Sardines</a:t>
            </a:r>
          </a:p>
          <a:p>
            <a:pPr>
              <a:buFont typeface="Courier New" pitchFamily="49" charset="0"/>
              <a:buChar char="o"/>
            </a:pPr>
            <a:r>
              <a:rPr lang="en-NZ" dirty="0">
                <a:solidFill>
                  <a:schemeClr val="bg1"/>
                </a:solidFill>
              </a:rPr>
              <a:t> </a:t>
            </a:r>
            <a:r>
              <a:rPr lang="en-NZ" dirty="0" smtClean="0">
                <a:solidFill>
                  <a:schemeClr val="bg1"/>
                </a:solidFill>
              </a:rPr>
              <a:t>Plankton</a:t>
            </a:r>
          </a:p>
          <a:p>
            <a:pPr>
              <a:buFont typeface="Courier New" pitchFamily="49" charset="0"/>
              <a:buChar char="o"/>
            </a:pPr>
            <a:r>
              <a:rPr lang="en-NZ" dirty="0">
                <a:solidFill>
                  <a:schemeClr val="bg1"/>
                </a:solidFill>
              </a:rPr>
              <a:t> </a:t>
            </a:r>
            <a:r>
              <a:rPr lang="en-NZ" dirty="0" smtClean="0">
                <a:solidFill>
                  <a:schemeClr val="bg1"/>
                </a:solidFill>
              </a:rPr>
              <a:t>( if by accident ) Birds</a:t>
            </a:r>
          </a:p>
          <a:p>
            <a:pPr>
              <a:buFont typeface="Courier New" pitchFamily="49" charset="0"/>
              <a:buChar char="o"/>
            </a:pPr>
            <a:endParaRPr lang="en-NZ" dirty="0">
              <a:solidFill>
                <a:schemeClr val="bg1"/>
              </a:solidFill>
            </a:endParaRPr>
          </a:p>
          <a:p>
            <a:pPr>
              <a:buFont typeface="Courier New" pitchFamily="49" charset="0"/>
              <a:buChar char="o"/>
            </a:pPr>
            <a:endParaRPr lang="en-NZ" dirty="0" smtClean="0">
              <a:solidFill>
                <a:schemeClr val="bg1"/>
              </a:solidFill>
            </a:endParaRPr>
          </a:p>
          <a:p>
            <a:pPr marL="0" indent="0">
              <a:buNone/>
            </a:pPr>
            <a:endParaRPr lang="en-NZ" dirty="0">
              <a:solidFill>
                <a:schemeClr val="bg1"/>
              </a:solidFill>
            </a:endParaRPr>
          </a:p>
          <a:p>
            <a:pPr marL="0" indent="0">
              <a:buNone/>
            </a:pPr>
            <a:r>
              <a:rPr lang="en-NZ" sz="1800" dirty="0" smtClean="0">
                <a:solidFill>
                  <a:schemeClr val="bg1"/>
                </a:solidFill>
              </a:rPr>
              <a:t>Humpbacks only feed in summer.</a:t>
            </a:r>
          </a:p>
        </p:txBody>
      </p:sp>
      <p:pic>
        <p:nvPicPr>
          <p:cNvPr id="2050" name="Picture 2" descr="C:\Users\oem\AppData\Local\Microsoft\Windows\Temporary Internet Files\Content.IE5\2SUPVFP7\MC90002995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87029" y="-99392"/>
            <a:ext cx="5377459" cy="26502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1" name="Picture 3" descr="C:\Users\oem\AppData\Local\Microsoft\Windows\Temporary Internet Files\Content.IE5\2SUPVFP7\MC90002995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1575213"/>
            <a:ext cx="2320747" cy="10917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C:\Users\oem\AppData\Local\Microsoft\Windows\Temporary Internet Files\Content.IE5\2SUPVFP7\MC90002995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0112" y="2924944"/>
            <a:ext cx="2320747" cy="10917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09336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a:xfrm>
            <a:off x="0" y="-313184"/>
            <a:ext cx="9144000" cy="7486600"/>
          </a:xfrm>
          <a:solidFill>
            <a:srgbClr val="0033CC"/>
          </a:solidFill>
        </p:spPr>
        <p:txBody>
          <a:bodyPr>
            <a:normAutofit/>
          </a:bodyPr>
          <a:lstStyle/>
          <a:p>
            <a:pPr marL="0" indent="0" algn="ctr">
              <a:buNone/>
            </a:pPr>
            <a:r>
              <a:rPr lang="en-NZ" sz="5400" u="sng" dirty="0" smtClean="0">
                <a:solidFill>
                  <a:schemeClr val="bg1"/>
                </a:solidFill>
              </a:rPr>
              <a:t>Found</a:t>
            </a:r>
          </a:p>
          <a:p>
            <a:pPr marL="0" indent="0" algn="ctr">
              <a:buNone/>
            </a:pPr>
            <a:endParaRPr lang="en-NZ" sz="5400" u="sng" dirty="0">
              <a:solidFill>
                <a:schemeClr val="bg1"/>
              </a:solidFill>
            </a:endParaRPr>
          </a:p>
          <a:p>
            <a:pPr marL="0" indent="0">
              <a:buNone/>
            </a:pPr>
            <a:r>
              <a:rPr lang="en-NZ" dirty="0" smtClean="0">
                <a:solidFill>
                  <a:schemeClr val="bg1"/>
                </a:solidFill>
              </a:rPr>
              <a:t>Humpback whales are found in seas and oceans around the world. Humpbacks migrate 25,000 kilometres each year. They migrate to tropical and subtropical waters to breed and give birth through winter.</a:t>
            </a:r>
            <a:endParaRPr lang="en-NZ" dirty="0">
              <a:solidFill>
                <a:schemeClr val="bg1"/>
              </a:solidFill>
            </a:endParaRPr>
          </a:p>
        </p:txBody>
      </p:sp>
      <p:pic>
        <p:nvPicPr>
          <p:cNvPr id="3074" name="Picture 2" descr="http://t3.gstatic.com/images?q=tbn:ANd9GcQEXNsBlHwYNfzjJWrCTHZZnQ7CJhVYj9eclQLPd998uaMR2RDOW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149080"/>
            <a:ext cx="6984776"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510371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17232"/>
            <a:ext cx="9612560" cy="1584176"/>
          </a:xfrm>
          <a:solidFill>
            <a:schemeClr val="bg1"/>
          </a:solidFill>
        </p:spPr>
        <p:txBody>
          <a:bodyPr/>
          <a:lstStyle/>
          <a:p>
            <a:endParaRPr lang="en-NZ" dirty="0"/>
          </a:p>
        </p:txBody>
      </p:sp>
      <p:sp>
        <p:nvSpPr>
          <p:cNvPr id="3" name="Content Placeholder 2"/>
          <p:cNvSpPr>
            <a:spLocks noGrp="1"/>
          </p:cNvSpPr>
          <p:nvPr>
            <p:ph idx="1"/>
          </p:nvPr>
        </p:nvSpPr>
        <p:spPr>
          <a:xfrm>
            <a:off x="0" y="-99392"/>
            <a:ext cx="9252520" cy="7488832"/>
          </a:xfrm>
          <a:solidFill>
            <a:srgbClr val="0033CC"/>
          </a:solidFill>
        </p:spPr>
        <p:txBody>
          <a:bodyPr>
            <a:normAutofit/>
          </a:bodyPr>
          <a:lstStyle/>
          <a:p>
            <a:pPr marL="0" indent="0" algn="ctr">
              <a:buNone/>
            </a:pPr>
            <a:r>
              <a:rPr lang="en-NZ" sz="6600" dirty="0" smtClean="0">
                <a:solidFill>
                  <a:schemeClr val="bg1"/>
                </a:solidFill>
              </a:rPr>
              <a:t>HELP!!!</a:t>
            </a:r>
          </a:p>
          <a:p>
            <a:pPr marL="0" indent="0" algn="ctr">
              <a:buNone/>
            </a:pPr>
            <a:endParaRPr lang="en-NZ" sz="6600" dirty="0">
              <a:solidFill>
                <a:schemeClr val="bg1"/>
              </a:solidFill>
            </a:endParaRPr>
          </a:p>
          <a:p>
            <a:pPr marL="0" indent="0">
              <a:buNone/>
            </a:pPr>
            <a:r>
              <a:rPr lang="en-NZ" dirty="0" smtClean="0">
                <a:solidFill>
                  <a:schemeClr val="bg1"/>
                </a:solidFill>
              </a:rPr>
              <a:t>Please help the Humpback whales on their journey to survival? </a:t>
            </a:r>
            <a:r>
              <a:rPr lang="en-NZ" dirty="0" smtClean="0">
                <a:solidFill>
                  <a:schemeClr val="bg1"/>
                </a:solidFill>
                <a:sym typeface="Wingdings" pitchFamily="2" charset="2"/>
              </a:rPr>
              <a:t>  </a:t>
            </a:r>
            <a:r>
              <a:rPr lang="en-NZ" dirty="0" smtClean="0">
                <a:solidFill>
                  <a:schemeClr val="bg1"/>
                </a:solidFill>
              </a:rPr>
              <a:t> </a:t>
            </a:r>
          </a:p>
          <a:p>
            <a:pPr marL="0" indent="0" algn="ctr">
              <a:buNone/>
            </a:pPr>
            <a:endParaRPr lang="en-NZ" sz="6600" dirty="0">
              <a:solidFill>
                <a:schemeClr val="bg1"/>
              </a:solidFill>
            </a:endParaRPr>
          </a:p>
          <a:p>
            <a:pPr marL="0" indent="0" algn="ctr">
              <a:buNone/>
            </a:pPr>
            <a:endParaRPr lang="en-NZ" sz="6600" dirty="0" smtClean="0">
              <a:solidFill>
                <a:schemeClr val="bg1"/>
              </a:solidFill>
            </a:endParaRPr>
          </a:p>
          <a:p>
            <a:pPr marL="0" indent="0" algn="ctr">
              <a:buNone/>
            </a:pPr>
            <a:endParaRPr lang="en-NZ" sz="6600" dirty="0">
              <a:solidFill>
                <a:schemeClr val="bg1"/>
              </a:solidFill>
            </a:endParaRPr>
          </a:p>
          <a:p>
            <a:pPr marL="0" indent="0" algn="ctr">
              <a:buNone/>
            </a:pPr>
            <a:endParaRPr lang="en-NZ" dirty="0">
              <a:solidFill>
                <a:schemeClr val="bg1"/>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212976"/>
            <a:ext cx="691276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descr="C:\Users\oem\AppData\Local\Microsoft\Windows\Temporary Internet Files\Content.IE5\2SUPVFP7\MC90002995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3723" y="347429"/>
            <a:ext cx="2320925" cy="1092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100" name="Picture 4" descr="C:\Users\oem\AppData\Local\Microsoft\Windows\Temporary Internet Files\Content.IE5\2SUPVFP7\MC90002995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404664"/>
            <a:ext cx="2320747" cy="10917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833704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Bye! </a:t>
            </a:r>
            <a:r>
              <a:rPr lang="en-NZ" dirty="0" smtClean="0">
                <a:sym typeface="Wingdings" pitchFamily="2" charset="2"/>
              </a:rPr>
              <a:t></a:t>
            </a:r>
            <a:endParaRPr lang="en-NZ" dirty="0"/>
          </a:p>
        </p:txBody>
      </p:sp>
      <p:sp>
        <p:nvSpPr>
          <p:cNvPr id="3" name="Content Placeholder 2"/>
          <p:cNvSpPr>
            <a:spLocks noGrp="1"/>
          </p:cNvSpPr>
          <p:nvPr>
            <p:ph idx="1"/>
          </p:nvPr>
        </p:nvSpPr>
        <p:spPr/>
        <p:txBody>
          <a:bodyPr/>
          <a:lstStyle/>
          <a:p>
            <a:endParaRPr lang="en-N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88840"/>
            <a:ext cx="9144000" cy="486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860426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68</TotalTime>
  <Words>77</Words>
  <Application>Microsoft Office PowerPoint</Application>
  <PresentationFormat>On-screen Show (4:3)</PresentationFormat>
  <Paragraphs>21</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Humpback whale</vt:lpstr>
      <vt:lpstr>PowerPoint Presentation</vt:lpstr>
      <vt:lpstr>PowerPoint Presentation</vt:lpstr>
      <vt:lpstr>PowerPoint Presentation</vt:lpstr>
      <vt:lpstr>Bye!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Humpback whale</dc:title>
  <dc:creator>oem</dc:creator>
  <cp:lastModifiedBy>oem</cp:lastModifiedBy>
  <cp:revision>14</cp:revision>
  <dcterms:created xsi:type="dcterms:W3CDTF">2012-05-25T04:26:17Z</dcterms:created>
  <dcterms:modified xsi:type="dcterms:W3CDTF">2012-06-04T01:01:17Z</dcterms:modified>
</cp:coreProperties>
</file>